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D8355B-7EB3-4068-B9C6-DE67532A61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5EDE7C7-59BD-47A6-BE3C-E1EF8C699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E34AB35-5174-42BB-89C6-700CCB63B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FE0E685-6976-4F79-B920-35D7ECB56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154C06B-8D94-49B6-9CE0-0C84337F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788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1E3E13-DD50-426F-8E38-E4B753D2E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1CB8435-6BFB-4195-8C59-3D1C35B1D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7CE3301-6379-477B-9A4F-093AEF067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D3327B3-C1B1-4FE1-B330-8F015BAF6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87BDE9-B1EF-438F-ABFE-305156C54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869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FDB04E-4AEE-4E9D-8E2A-79A2BB7A9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8760EDC-0D1B-4BA7-BE9C-34A7211CB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EC16426-4A65-4243-91FF-B8D93C64E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F27B63E-0E93-446B-9DE7-22E525AA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6EF8C37-0A40-4D65-8A6E-B0FB00CE2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53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D7E6E5-ACB1-42C0-B47F-04409F62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6F88433-3F9C-49FB-B92D-A71B96C88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7B686A6-2078-4DDB-9E89-AEB1FEA74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E702F98-0F39-4A37-BBBF-4283728D1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08CB120-681F-40EF-8809-47E8DDED4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56C319-B41A-4540-9BF4-9410C78E8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0783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B8A3BD-814E-42E9-9CD5-8FA924F03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773AC23-0C58-4268-A4E1-9A86B7DEE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5402E42-737C-4685-A544-47F9C292D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CC653109-2A4C-439A-8965-297CAF10A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AE2C740-11F7-4ABF-BFD7-F51F345FF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C8DEF8E-40AA-4E12-BB84-EE4454F6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1E65A6C-35C9-4146-92A5-BFCA775A1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F57DD07-B8B5-447D-9C6E-6424170A9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424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9A9F11-2D5D-48BE-8BEE-77D3C260C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EFE9205-454D-4EC2-9682-85B8A776D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D751E86-FF56-400F-A22C-ED6B46E08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9F950AA-5D37-4A6D-9FD6-3DF1EB73E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27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52C8965-365D-4646-8947-2C27908FC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9B66268-80C0-4B62-9978-2C176453E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9A8445C-BA87-4422-84D3-8A4027F51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7480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7C5158-83E9-4CF6-BC62-B9C3FC517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294EE8A-2D42-45B8-8E85-03CFD867F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E44039A-529E-45AA-B78A-8566A5C73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286B4F3-5616-4F5A-AAB7-0CC73802E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A38058B-0814-4337-81D5-437CEE2CB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2A8254B-67B4-43EF-AED4-F0E7DDE04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237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043280-24B0-476E-A96D-134E1228D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BC68B69-E030-44BC-925D-B17E3EE982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D2DB517-09B9-4197-9561-E69741677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B654CE3-46D8-4D9D-85BE-C966CA03E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1800EFE-B676-4AF0-BD13-BC28E1B75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3EAD70F-D52A-401C-84C6-F214B34F5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204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9AA18E-72B6-4833-8223-52E3E7DA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46B7C76-DB06-438B-A9EA-073425DF3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96DB6C6-19B4-4640-AACB-D60B1A019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19F3F44-59D1-4163-98DA-175F2ADAC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8DC2C30-ED73-49F8-A889-CA952295F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756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3A1087EC-850D-462F-ACA8-685BEC06FE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AEE9638-D462-4C04-AAA1-4365E7D86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575DF7-D5E4-4A2B-B42D-5734EFA77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2EE3156-3709-4F0C-A4A6-DCB4895B2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44D5737-7363-4CA4-B5B8-7E0B4E303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7486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1E57D9F8-453D-47AA-A10D-3A19DB939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6884309-F7FA-47BF-8FFA-8C787950F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3C78DA6-BD7F-4504-A8E8-68CFC3838D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E3F38-0837-4CF4-9CFF-442250581465}" type="datetimeFigureOut">
              <a:rPr lang="zh-TW" altLang="en-US" smtClean="0"/>
              <a:t>2024/12/31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4939F66-B10F-4617-8708-0F3F675109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456A13-60E7-4E17-BE43-CDF4B27CD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E5447-42F1-4E9D-AAB7-F26A0E739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116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6A660A26-2EB0-4D87-90D5-4878AAB24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長方形吊牌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8CD73D-B8A2-4DAF-9E5A-637FCB01F936}"/>
              </a:ext>
            </a:extLst>
          </p:cNvPr>
          <p:cNvSpPr txBox="1"/>
          <p:nvPr/>
        </p:nvSpPr>
        <p:spPr>
          <a:xfrm>
            <a:off x="4176346" y="2767280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正</a:t>
            </a:r>
            <a:endParaRPr lang="en-US" altLang="zh-TW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面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B5621310-981C-473E-956F-AE587BD9BDC5}"/>
              </a:ext>
            </a:extLst>
          </p:cNvPr>
          <p:cNvGrpSpPr/>
          <p:nvPr/>
        </p:nvGrpSpPr>
        <p:grpSpPr>
          <a:xfrm>
            <a:off x="940776" y="899929"/>
            <a:ext cx="10590809" cy="5760000"/>
            <a:chOff x="940776" y="899929"/>
            <a:chExt cx="10590809" cy="5760000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CED18C22-510F-4CB7-8C0D-D3BEB54BAB25}"/>
                </a:ext>
              </a:extLst>
            </p:cNvPr>
            <p:cNvGrpSpPr/>
            <p:nvPr/>
          </p:nvGrpSpPr>
          <p:grpSpPr>
            <a:xfrm>
              <a:off x="940776" y="899929"/>
              <a:ext cx="2880000" cy="5760000"/>
              <a:chOff x="984738" y="732875"/>
              <a:chExt cx="2880000" cy="5760000"/>
            </a:xfrm>
          </p:grpSpPr>
          <p:sp>
            <p:nvSpPr>
              <p:cNvPr id="6" name="矩形: 圓角 5">
                <a:extLst>
                  <a:ext uri="{FF2B5EF4-FFF2-40B4-BE49-F238E27FC236}">
                    <a16:creationId xmlns:a16="http://schemas.microsoft.com/office/drawing/2014/main" id="{4C2F6303-5741-48F8-A8C9-7F320CE2BFAF}"/>
                  </a:ext>
                </a:extLst>
              </p:cNvPr>
              <p:cNvSpPr/>
              <p:nvPr/>
            </p:nvSpPr>
            <p:spPr>
              <a:xfrm>
                <a:off x="984738" y="732875"/>
                <a:ext cx="2880000" cy="5760000"/>
              </a:xfrm>
              <a:prstGeom prst="roundRect">
                <a:avLst/>
              </a:prstGeom>
              <a:ln w="571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7" name="橢圓 6">
                <a:extLst>
                  <a:ext uri="{FF2B5EF4-FFF2-40B4-BE49-F238E27FC236}">
                    <a16:creationId xmlns:a16="http://schemas.microsoft.com/office/drawing/2014/main" id="{BC1E87B2-20D6-4F35-ACE3-2D0F2A993830}"/>
                  </a:ext>
                </a:extLst>
              </p:cNvPr>
              <p:cNvSpPr/>
              <p:nvPr/>
            </p:nvSpPr>
            <p:spPr>
              <a:xfrm>
                <a:off x="2191741" y="992738"/>
                <a:ext cx="465993" cy="465993"/>
              </a:xfrm>
              <a:prstGeom prst="ellipse">
                <a:avLst/>
              </a:prstGeom>
              <a:ln w="762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0569D19B-699C-406D-A9FC-D4E6A7C61F22}"/>
                </a:ext>
              </a:extLst>
            </p:cNvPr>
            <p:cNvGrpSpPr/>
            <p:nvPr/>
          </p:nvGrpSpPr>
          <p:grpSpPr>
            <a:xfrm>
              <a:off x="8651585" y="899929"/>
              <a:ext cx="2880000" cy="5760000"/>
              <a:chOff x="984738" y="732875"/>
              <a:chExt cx="2880000" cy="5760000"/>
            </a:xfrm>
          </p:grpSpPr>
          <p:sp>
            <p:nvSpPr>
              <p:cNvPr id="11" name="矩形: 圓角 10">
                <a:extLst>
                  <a:ext uri="{FF2B5EF4-FFF2-40B4-BE49-F238E27FC236}">
                    <a16:creationId xmlns:a16="http://schemas.microsoft.com/office/drawing/2014/main" id="{FF33DCD8-CA2C-4206-8F98-41A25AAB794F}"/>
                  </a:ext>
                </a:extLst>
              </p:cNvPr>
              <p:cNvSpPr/>
              <p:nvPr/>
            </p:nvSpPr>
            <p:spPr>
              <a:xfrm>
                <a:off x="984738" y="732875"/>
                <a:ext cx="2880000" cy="5760000"/>
              </a:xfrm>
              <a:prstGeom prst="roundRect">
                <a:avLst/>
              </a:prstGeom>
              <a:ln w="571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2" name="橢圓 11">
                <a:extLst>
                  <a:ext uri="{FF2B5EF4-FFF2-40B4-BE49-F238E27FC236}">
                    <a16:creationId xmlns:a16="http://schemas.microsoft.com/office/drawing/2014/main" id="{485602A6-EF69-4B54-9722-494115B640C9}"/>
                  </a:ext>
                </a:extLst>
              </p:cNvPr>
              <p:cNvSpPr/>
              <p:nvPr/>
            </p:nvSpPr>
            <p:spPr>
              <a:xfrm>
                <a:off x="2191741" y="992738"/>
                <a:ext cx="465993" cy="465993"/>
              </a:xfrm>
              <a:prstGeom prst="ellipse">
                <a:avLst/>
              </a:prstGeom>
              <a:ln w="762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5A0CEC3-B743-4FB1-80F1-6A1E0DFF4A58}"/>
              </a:ext>
            </a:extLst>
          </p:cNvPr>
          <p:cNvSpPr txBox="1"/>
          <p:nvPr/>
        </p:nvSpPr>
        <p:spPr>
          <a:xfrm>
            <a:off x="7598388" y="2767279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背</a:t>
            </a:r>
            <a:endParaRPr lang="en-US" altLang="zh-TW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面</a:t>
            </a:r>
          </a:p>
        </p:txBody>
      </p:sp>
    </p:spTree>
    <p:extLst>
      <p:ext uri="{BB962C8B-B14F-4D97-AF65-F5344CB8AC3E}">
        <p14:creationId xmlns:p14="http://schemas.microsoft.com/office/powerpoint/2010/main" val="99932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6A660A26-2EB0-4D87-90D5-4878AAB24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69" y="341046"/>
            <a:ext cx="10515600" cy="1325563"/>
          </a:xfrm>
        </p:spPr>
        <p:txBody>
          <a:bodyPr/>
          <a:lstStyle/>
          <a:p>
            <a:pPr algn="ctr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圓形吊牌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5E10D31-56BC-424F-9018-2C7F143F8AB9}"/>
              </a:ext>
            </a:extLst>
          </p:cNvPr>
          <p:cNvSpPr txBox="1"/>
          <p:nvPr/>
        </p:nvSpPr>
        <p:spPr>
          <a:xfrm>
            <a:off x="5026218" y="5193515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正</a:t>
            </a:r>
            <a:endParaRPr lang="en-US" altLang="zh-TW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面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23432F89-2F8E-423D-83CD-C241879D0AAE}"/>
              </a:ext>
            </a:extLst>
          </p:cNvPr>
          <p:cNvSpPr txBox="1"/>
          <p:nvPr/>
        </p:nvSpPr>
        <p:spPr>
          <a:xfrm>
            <a:off x="6614693" y="5215410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背</a:t>
            </a:r>
            <a:endParaRPr lang="en-US" altLang="zh-TW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面</a:t>
            </a: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4C513C8D-E72E-4A2E-81D4-321ECBAF8186}"/>
              </a:ext>
            </a:extLst>
          </p:cNvPr>
          <p:cNvGrpSpPr/>
          <p:nvPr/>
        </p:nvGrpSpPr>
        <p:grpSpPr>
          <a:xfrm>
            <a:off x="287215" y="1003827"/>
            <a:ext cx="11585278" cy="5070231"/>
            <a:chOff x="287215" y="1003827"/>
            <a:chExt cx="11585278" cy="5070231"/>
          </a:xfrm>
        </p:grpSpPr>
        <p:sp>
          <p:nvSpPr>
            <p:cNvPr id="2" name="橢圓 1">
              <a:extLst>
                <a:ext uri="{FF2B5EF4-FFF2-40B4-BE49-F238E27FC236}">
                  <a16:creationId xmlns:a16="http://schemas.microsoft.com/office/drawing/2014/main" id="{BC73EC77-524D-432A-B725-E2C98AE1AA4C}"/>
                </a:ext>
              </a:extLst>
            </p:cNvPr>
            <p:cNvSpPr/>
            <p:nvPr/>
          </p:nvSpPr>
          <p:spPr>
            <a:xfrm>
              <a:off x="287215" y="1003827"/>
              <a:ext cx="5070231" cy="5070231"/>
            </a:xfrm>
            <a:prstGeom prst="ellipse">
              <a:avLst/>
            </a:prstGeom>
            <a:ln w="571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" name="橢圓 3">
              <a:extLst>
                <a:ext uri="{FF2B5EF4-FFF2-40B4-BE49-F238E27FC236}">
                  <a16:creationId xmlns:a16="http://schemas.microsoft.com/office/drawing/2014/main" id="{24A6981C-3B03-42CD-8A8E-24D6C6F41A4F}"/>
                </a:ext>
              </a:extLst>
            </p:cNvPr>
            <p:cNvSpPr/>
            <p:nvPr/>
          </p:nvSpPr>
          <p:spPr>
            <a:xfrm>
              <a:off x="6802262" y="1003827"/>
              <a:ext cx="5070231" cy="5070231"/>
            </a:xfrm>
            <a:prstGeom prst="ellipse">
              <a:avLst/>
            </a:prstGeom>
            <a:ln w="571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橢圓 2">
              <a:extLst>
                <a:ext uri="{FF2B5EF4-FFF2-40B4-BE49-F238E27FC236}">
                  <a16:creationId xmlns:a16="http://schemas.microsoft.com/office/drawing/2014/main" id="{1608775F-5025-47F9-85CC-B453D667E812}"/>
                </a:ext>
              </a:extLst>
            </p:cNvPr>
            <p:cNvSpPr/>
            <p:nvPr/>
          </p:nvSpPr>
          <p:spPr>
            <a:xfrm>
              <a:off x="2653812" y="1297842"/>
              <a:ext cx="337036" cy="337036"/>
            </a:xfrm>
            <a:prstGeom prst="ellipse">
              <a:avLst/>
            </a:prstGeom>
            <a:ln w="571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橢圓 9">
              <a:extLst>
                <a:ext uri="{FF2B5EF4-FFF2-40B4-BE49-F238E27FC236}">
                  <a16:creationId xmlns:a16="http://schemas.microsoft.com/office/drawing/2014/main" id="{3B42689F-90F6-4C4C-880C-3B860DADA22D}"/>
                </a:ext>
              </a:extLst>
            </p:cNvPr>
            <p:cNvSpPr/>
            <p:nvPr/>
          </p:nvSpPr>
          <p:spPr>
            <a:xfrm>
              <a:off x="9168859" y="1297842"/>
              <a:ext cx="337036" cy="337036"/>
            </a:xfrm>
            <a:prstGeom prst="ellipse">
              <a:avLst/>
            </a:prstGeom>
            <a:ln w="571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6065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</Words>
  <Application>Microsoft Office PowerPoint</Application>
  <PresentationFormat>寬螢幕</PresentationFormat>
  <Paragraphs>10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微軟正黑體</vt:lpstr>
      <vt:lpstr>新細明體</vt:lpstr>
      <vt:lpstr>Arial</vt:lpstr>
      <vt:lpstr>Calibri</vt:lpstr>
      <vt:lpstr>Calibri Light</vt:lpstr>
      <vt:lpstr>Office 佈景主題</vt:lpstr>
      <vt:lpstr>長方形吊牌</vt:lpstr>
      <vt:lpstr>圓形吊牌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長方形吊牌</dc:title>
  <dc:creator>Ant Liu</dc:creator>
  <cp:lastModifiedBy>Ant Liu</cp:lastModifiedBy>
  <cp:revision>2</cp:revision>
  <dcterms:created xsi:type="dcterms:W3CDTF">2024-12-31T05:43:48Z</dcterms:created>
  <dcterms:modified xsi:type="dcterms:W3CDTF">2024-12-31T05:47:24Z</dcterms:modified>
</cp:coreProperties>
</file>